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notesMasterIdLst>
    <p:notesMasterId r:id="rId24"/>
  </p:notesMasterIdLst>
  <p:sldIdLst>
    <p:sldId id="275" r:id="rId2"/>
    <p:sldId id="278" r:id="rId3"/>
    <p:sldId id="279" r:id="rId4"/>
    <p:sldId id="280" r:id="rId5"/>
    <p:sldId id="281" r:id="rId6"/>
    <p:sldId id="282" r:id="rId7"/>
    <p:sldId id="285" r:id="rId8"/>
    <p:sldId id="286" r:id="rId9"/>
    <p:sldId id="288" r:id="rId10"/>
    <p:sldId id="287" r:id="rId11"/>
    <p:sldId id="289" r:id="rId12"/>
    <p:sldId id="296" r:id="rId13"/>
    <p:sldId id="294" r:id="rId14"/>
    <p:sldId id="295" r:id="rId15"/>
    <p:sldId id="291" r:id="rId16"/>
    <p:sldId id="283" r:id="rId17"/>
    <p:sldId id="284" r:id="rId18"/>
    <p:sldId id="293" r:id="rId19"/>
    <p:sldId id="292" r:id="rId20"/>
    <p:sldId id="290" r:id="rId21"/>
    <p:sldId id="277" r:id="rId22"/>
    <p:sldId id="25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mi Mounla" initials="RM" lastIdx="3" clrIdx="0">
    <p:extLst>
      <p:ext uri="{19B8F6BF-5375-455C-9EA6-DF929625EA0E}">
        <p15:presenceInfo xmlns:p15="http://schemas.microsoft.com/office/powerpoint/2012/main" userId="adc00b59083a0e1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2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71" autoAdjust="0"/>
    <p:restoredTop sz="94717" autoAdjust="0"/>
  </p:normalViewPr>
  <p:slideViewPr>
    <p:cSldViewPr snapToGrid="0">
      <p:cViewPr varScale="1">
        <p:scale>
          <a:sx n="46" d="100"/>
          <a:sy n="46" d="100"/>
        </p:scale>
        <p:origin x="78" y="6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7C815-ED2C-4A30-8899-DEAAFD1DFCC4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9C208E-9E69-4784-A6BD-08E33C4B74B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1657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9C208E-9E69-4784-A6BD-08E33C4B74B8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05416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1041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5261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903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41" y="1189184"/>
            <a:ext cx="11653523" cy="218790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94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471"/>
            </a:lvl2pPr>
            <a:lvl3pPr marL="168037" indent="0">
              <a:buNone/>
              <a:defRPr/>
            </a:lvl3pPr>
            <a:lvl4pPr marL="336072" indent="0">
              <a:buNone/>
              <a:defRPr/>
            </a:lvl4pPr>
            <a:lvl5pPr marL="50410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370700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455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2231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575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6340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0652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551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8224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452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35E56-A3D2-45D8-BB04-21DD29FB9D02}" type="datetimeFigureOut">
              <a:rPr lang="en-AU" smtClean="0"/>
              <a:t>10/02/2020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BE033-C0D0-44C6-91B0-98AE33E32DA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348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660" r:id="rId12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mimounla" TargetMode="External"/><Relationship Id="rId2" Type="http://schemas.openxmlformats.org/officeDocument/2006/relationships/hyperlink" Target="https://docs.microsoft.com/en-us/powerapps/developer/component-framework/overview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6B59958-1FC7-4AE1-BF31-8ACEFAE7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41" y="1390522"/>
            <a:ext cx="8202547" cy="285273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How to Enhance that UI with PCF</a:t>
            </a:r>
            <a:endParaRPr lang="en-AU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545BF76-9F93-4F2C-89A9-B2EA07FE4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9141" y="4589466"/>
            <a:ext cx="8202547" cy="1500187"/>
          </a:xfrm>
        </p:spPr>
        <p:txBody>
          <a:bodyPr/>
          <a:lstStyle/>
          <a:p>
            <a:r>
              <a:rPr lang="en-AU" dirty="0">
                <a:solidFill>
                  <a:srgbClr val="0070C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Rami Mounla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443FF4-C9E2-4CB6-9FB9-AE956500A250}"/>
              </a:ext>
            </a:extLst>
          </p:cNvPr>
          <p:cNvSpPr txBox="1"/>
          <p:nvPr/>
        </p:nvSpPr>
        <p:spPr>
          <a:xfrm>
            <a:off x="959139" y="5031905"/>
            <a:ext cx="448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 Architect | Power Platform </a:t>
            </a:r>
            <a:r>
              <a:rPr lang="en-AU">
                <a:solidFill>
                  <a:schemeClr val="bg2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| DXC NZ</a:t>
            </a:r>
            <a:endParaRPr lang="en-AU" dirty="0">
              <a:solidFill>
                <a:schemeClr val="bg2">
                  <a:lumMod val="7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5FBB93-195D-45A6-9E53-28D95E821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925" y="698197"/>
            <a:ext cx="3658111" cy="38105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0FE950-0C48-417F-AE59-458BD8518F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3868" y="5031905"/>
            <a:ext cx="3114223" cy="1606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30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pluralsight logo">
            <a:extLst>
              <a:ext uri="{FF2B5EF4-FFF2-40B4-BE49-F238E27FC236}">
                <a16:creationId xmlns:a16="http://schemas.microsoft.com/office/drawing/2014/main" id="{1EB77384-DEEE-4683-B589-2BB0BBFF2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65" y="485549"/>
            <a:ext cx="8760270" cy="588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328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DEC4677-9B67-40A3-A6D2-C01B30900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098" y="-533620"/>
            <a:ext cx="9849803" cy="7391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369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3B6CA-953C-4742-B6BC-4AFF75208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The 8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F2DF6-8C14-4429-8DBE-0239642C93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That you need to know</a:t>
            </a:r>
          </a:p>
        </p:txBody>
      </p:sp>
    </p:spTree>
    <p:extLst>
      <p:ext uri="{BB962C8B-B14F-4D97-AF65-F5344CB8AC3E}">
        <p14:creationId xmlns:p14="http://schemas.microsoft.com/office/powerpoint/2010/main" val="1286043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8F652-68D9-4745-806B-3B68AEDEC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Cheat Sheet Create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94EA3-B482-444A-A858-96344F06F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8967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NZ" dirty="0" err="1"/>
              <a:t>pac</a:t>
            </a:r>
            <a:r>
              <a:rPr lang="en-NZ" dirty="0"/>
              <a:t> </a:t>
            </a:r>
            <a:r>
              <a:rPr lang="en-NZ" dirty="0" err="1"/>
              <a:t>pcf</a:t>
            </a:r>
            <a:r>
              <a:rPr lang="en-NZ" dirty="0"/>
              <a:t> </a:t>
            </a:r>
            <a:r>
              <a:rPr lang="en-NZ" dirty="0" err="1"/>
              <a:t>init</a:t>
            </a:r>
            <a:r>
              <a:rPr lang="en-NZ" dirty="0"/>
              <a:t> --namespace </a:t>
            </a:r>
            <a:r>
              <a:rPr lang="en-NZ" dirty="0" err="1"/>
              <a:t>XrmEnterprise</a:t>
            </a:r>
            <a:r>
              <a:rPr lang="en-NZ" dirty="0"/>
              <a:t> --name </a:t>
            </a:r>
            <a:r>
              <a:rPr lang="en-NZ" dirty="0" err="1"/>
              <a:t>CalendarView</a:t>
            </a:r>
            <a:r>
              <a:rPr lang="en-NZ" dirty="0"/>
              <a:t> --template dataset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 err="1"/>
              <a:t>pac</a:t>
            </a:r>
            <a:r>
              <a:rPr lang="en-NZ" dirty="0"/>
              <a:t> </a:t>
            </a:r>
            <a:r>
              <a:rPr lang="en-NZ" dirty="0" err="1"/>
              <a:t>pcf</a:t>
            </a:r>
            <a:r>
              <a:rPr lang="en-NZ" dirty="0"/>
              <a:t> </a:t>
            </a:r>
            <a:r>
              <a:rPr lang="en-NZ" dirty="0" err="1"/>
              <a:t>init</a:t>
            </a:r>
            <a:r>
              <a:rPr lang="en-NZ" dirty="0"/>
              <a:t> --namespace </a:t>
            </a:r>
            <a:r>
              <a:rPr lang="en-NZ" dirty="0" err="1"/>
              <a:t>XrmEnterprise</a:t>
            </a:r>
            <a:r>
              <a:rPr lang="en-NZ" dirty="0"/>
              <a:t> --name Tile --template field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 err="1"/>
              <a:t>npm</a:t>
            </a:r>
            <a:r>
              <a:rPr lang="en-NZ" dirty="0"/>
              <a:t> install </a:t>
            </a:r>
          </a:p>
          <a:p>
            <a:pPr marL="0" indent="0">
              <a:buNone/>
            </a:pPr>
            <a:r>
              <a:rPr lang="en-NZ" dirty="0" err="1"/>
              <a:t>npm</a:t>
            </a:r>
            <a:r>
              <a:rPr lang="en-NZ" dirty="0"/>
              <a:t> run build </a:t>
            </a:r>
          </a:p>
          <a:p>
            <a:pPr marL="0" indent="0">
              <a:buNone/>
            </a:pPr>
            <a:r>
              <a:rPr lang="en-NZ" dirty="0" err="1"/>
              <a:t>npm</a:t>
            </a:r>
            <a:r>
              <a:rPr lang="en-NZ" dirty="0"/>
              <a:t> start </a:t>
            </a:r>
          </a:p>
        </p:txBody>
      </p:sp>
    </p:spTree>
    <p:extLst>
      <p:ext uri="{BB962C8B-B14F-4D97-AF65-F5344CB8AC3E}">
        <p14:creationId xmlns:p14="http://schemas.microsoft.com/office/powerpoint/2010/main" val="419852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3C6BA-3791-45C8-AF5A-69617B9D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Cheat Sheet Package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28803-0B3D-450D-8FC4-E10441A46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NZ" dirty="0" err="1"/>
              <a:t>pac</a:t>
            </a:r>
            <a:r>
              <a:rPr lang="en-NZ" dirty="0"/>
              <a:t> solution </a:t>
            </a:r>
            <a:r>
              <a:rPr lang="en-NZ" dirty="0" err="1"/>
              <a:t>init</a:t>
            </a:r>
            <a:r>
              <a:rPr lang="en-NZ" dirty="0"/>
              <a:t> --publisher-name </a:t>
            </a:r>
            <a:r>
              <a:rPr lang="en-NZ" dirty="0" err="1"/>
              <a:t>XrmEnterprise</a:t>
            </a:r>
            <a:r>
              <a:rPr lang="en-NZ" dirty="0"/>
              <a:t> --publisher-prefix </a:t>
            </a:r>
            <a:r>
              <a:rPr lang="en-NZ" dirty="0" err="1"/>
              <a:t>xe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 err="1"/>
              <a:t>pac</a:t>
            </a:r>
            <a:r>
              <a:rPr lang="en-NZ" dirty="0"/>
              <a:t> solution add-reference --path ..\</a:t>
            </a:r>
            <a:r>
              <a:rPr lang="en-NZ" dirty="0" err="1"/>
              <a:t>CalendarView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 err="1"/>
              <a:t>msbuild</a:t>
            </a:r>
            <a:r>
              <a:rPr lang="en-NZ" dirty="0"/>
              <a:t> /</a:t>
            </a:r>
            <a:r>
              <a:rPr lang="en-NZ" dirty="0" err="1"/>
              <a:t>t:restore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 err="1"/>
              <a:t>msbuild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8640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neo bring it">
            <a:extLst>
              <a:ext uri="{FF2B5EF4-FFF2-40B4-BE49-F238E27FC236}">
                <a16:creationId xmlns:a16="http://schemas.microsoft.com/office/drawing/2014/main" id="{5C0F9205-2461-4A8E-98F9-2667BD9AA1F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430" y="930800"/>
            <a:ext cx="5837139" cy="499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364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7EED0-0394-4379-A83F-D69058CE3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Example: Field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0D952-7D7D-4AE1-85A1-3AF3B54606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66842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18575-30E9-4FA1-A520-E043237A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Example: Data 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3F97A-0B8A-4938-997B-65FB902203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25035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The Matrix GIF">
            <a:extLst>
              <a:ext uri="{FF2B5EF4-FFF2-40B4-BE49-F238E27FC236}">
                <a16:creationId xmlns:a16="http://schemas.microsoft.com/office/drawing/2014/main" id="{31D753F1-A5CD-498A-9FE9-7B372976A85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86" y="1151792"/>
            <a:ext cx="10542627" cy="4554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3056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Keanu Reeves 90S GIF">
            <a:extLst>
              <a:ext uri="{FF2B5EF4-FFF2-40B4-BE49-F238E27FC236}">
                <a16:creationId xmlns:a16="http://schemas.microsoft.com/office/drawing/2014/main" id="{D8004F99-2C3C-4551-987C-BE8A3253D37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193" y="888655"/>
            <a:ext cx="5935613" cy="5080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0759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C00E3E-D73D-48B9-804D-92F740C8A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You, Me, and the Power Platform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5386B-3579-4F9D-BCEB-6E145DFA4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5141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neo">
            <a:extLst>
              <a:ext uri="{FF2B5EF4-FFF2-40B4-BE49-F238E27FC236}">
                <a16:creationId xmlns:a16="http://schemas.microsoft.com/office/drawing/2014/main" id="{0FC49513-50FF-4799-B422-BDFDFD1BE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"/>
            <a:ext cx="12192000" cy="702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506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6489C-56B2-4112-83F6-AE3F3DB28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95DA7-1E9F-4CC9-8A76-0FEF18EEB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b="1" dirty="0"/>
              <a:t>Microsoft Documentation</a:t>
            </a:r>
          </a:p>
          <a:p>
            <a:pPr marL="0" indent="0">
              <a:buNone/>
            </a:pPr>
            <a:r>
              <a:rPr lang="en-NZ" dirty="0">
                <a:hlinkClick r:id="rId2"/>
              </a:rPr>
              <a:t>https://docs.microsoft.com/en-us/powerapps/developer/component-framework/overview</a:t>
            </a:r>
            <a:endParaRPr lang="en-NZ" dirty="0"/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b="1" dirty="0"/>
              <a:t>Rami’s Samples</a:t>
            </a:r>
          </a:p>
          <a:p>
            <a:pPr marL="0" indent="0">
              <a:buNone/>
            </a:pPr>
            <a:r>
              <a:rPr lang="en-NZ" dirty="0">
                <a:hlinkClick r:id="rId3"/>
              </a:rPr>
              <a:t>https://github.com/ramimounla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136534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0BBAE-4C33-4034-B855-9B2814C8F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7838"/>
            <a:ext cx="10515600" cy="1325563"/>
          </a:xfrm>
        </p:spPr>
        <p:txBody>
          <a:bodyPr/>
          <a:lstStyle/>
          <a:p>
            <a:pPr algn="ctr"/>
            <a:r>
              <a:rPr lang="en-AU" dirty="0">
                <a:latin typeface="Segoe UI Light" panose="020B0502040204020203" pitchFamily="34" charset="0"/>
                <a:cs typeface="Segoe UI Light" panose="020B0502040204020203" pitchFamily="34" charset="0"/>
              </a:rPr>
              <a:t>Thank you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0E657AD-9437-4355-A8DB-6A51B6908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06224"/>
            <a:ext cx="10515600" cy="2245551"/>
          </a:xfrm>
        </p:spPr>
      </p:pic>
    </p:spTree>
    <p:extLst>
      <p:ext uri="{BB962C8B-B14F-4D97-AF65-F5344CB8AC3E}">
        <p14:creationId xmlns:p14="http://schemas.microsoft.com/office/powerpoint/2010/main" val="2925640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A687A-B3FB-4D16-8E00-6CD2539E9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What is the Power Platform Component Framework?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53C7D-CE77-406A-BAF3-148602B8EB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77642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B36B-5CB0-4AFB-9052-07F9A6ACD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54649-547C-488D-A9CD-3AD06B6902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5974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8A1C-64B3-4F8B-9BDC-435736636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Field v Data 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9334F-3E8C-458D-A6E5-6776AB034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63478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1F8BF-4FF5-4310-850B-51CA42C3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/>
              <a:t>Learning Curve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3B75BE-2A1F-467C-B717-58875C3B23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/>
              <a:t>What you need to know</a:t>
            </a:r>
          </a:p>
        </p:txBody>
      </p:sp>
    </p:spTree>
    <p:extLst>
      <p:ext uri="{BB962C8B-B14F-4D97-AF65-F5344CB8AC3E}">
        <p14:creationId xmlns:p14="http://schemas.microsoft.com/office/powerpoint/2010/main" val="3389835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7AEBFED-6EEC-4E8B-ACCD-7341F8F69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Z" sz="8000" dirty="0"/>
              <a:t>Technologies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DF1CD12-1642-431F-9FDC-6EC11F45A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NZ" sz="3200" dirty="0"/>
          </a:p>
          <a:p>
            <a:pPr marL="0" indent="0">
              <a:buNone/>
            </a:pPr>
            <a:r>
              <a:rPr lang="en-NZ" sz="3200" dirty="0"/>
              <a:t>NPM</a:t>
            </a:r>
          </a:p>
          <a:p>
            <a:pPr marL="0" indent="0">
              <a:buNone/>
            </a:pPr>
            <a:endParaRPr lang="en-NZ" sz="3200" dirty="0"/>
          </a:p>
          <a:p>
            <a:pPr marL="0" indent="0">
              <a:buNone/>
            </a:pPr>
            <a:r>
              <a:rPr lang="en-NZ" sz="3200" dirty="0"/>
              <a:t>TypeScript</a:t>
            </a:r>
          </a:p>
          <a:p>
            <a:pPr marL="0" indent="0">
              <a:buNone/>
            </a:pPr>
            <a:endParaRPr lang="en-NZ" sz="3200" dirty="0"/>
          </a:p>
          <a:p>
            <a:pPr marL="0" indent="0">
              <a:buNone/>
            </a:pPr>
            <a:r>
              <a:rPr lang="en-NZ" sz="3200" dirty="0"/>
              <a:t>HTML  + CSS</a:t>
            </a:r>
          </a:p>
        </p:txBody>
      </p:sp>
    </p:spTree>
    <p:extLst>
      <p:ext uri="{BB962C8B-B14F-4D97-AF65-F5344CB8AC3E}">
        <p14:creationId xmlns:p14="http://schemas.microsoft.com/office/powerpoint/2010/main" val="72576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pluralsight logo">
            <a:extLst>
              <a:ext uri="{FF2B5EF4-FFF2-40B4-BE49-F238E27FC236}">
                <a16:creationId xmlns:a16="http://schemas.microsoft.com/office/drawing/2014/main" id="{1EB77384-DEEE-4683-B589-2BB0BBFF23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65" y="485549"/>
            <a:ext cx="8760270" cy="5886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6934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eo kung fu | I KNOW NPM | image tagged in neo kung fu | made w/ Imgflip meme maker">
            <a:extLst>
              <a:ext uri="{FF2B5EF4-FFF2-40B4-BE49-F238E27FC236}">
                <a16:creationId xmlns:a16="http://schemas.microsoft.com/office/drawing/2014/main" id="{C1215648-8715-4091-A548-539AE94B6D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985" y="-649357"/>
            <a:ext cx="10004030" cy="7507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378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10864</TotalTime>
  <Words>160</Words>
  <Application>Microsoft Office PowerPoint</Application>
  <PresentationFormat>Widescreen</PresentationFormat>
  <Paragraphs>44</Paragraphs>
  <Slides>22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Segoe UI</vt:lpstr>
      <vt:lpstr>Segoe UI Light</vt:lpstr>
      <vt:lpstr>Office Theme</vt:lpstr>
      <vt:lpstr>How to Enhance that UI with PCF</vt:lpstr>
      <vt:lpstr>You, Me, and the Power Platform</vt:lpstr>
      <vt:lpstr>What is the Power Platform Component Framework?</vt:lpstr>
      <vt:lpstr>Examples</vt:lpstr>
      <vt:lpstr>Field v Data Sets</vt:lpstr>
      <vt:lpstr>Learning Curve</vt:lpstr>
      <vt:lpstr>Technologies</vt:lpstr>
      <vt:lpstr>PowerPoint Presentation</vt:lpstr>
      <vt:lpstr>PowerPoint Presentation</vt:lpstr>
      <vt:lpstr>PowerPoint Presentation</vt:lpstr>
      <vt:lpstr>PowerPoint Presentation</vt:lpstr>
      <vt:lpstr>The 8 Commands</vt:lpstr>
      <vt:lpstr>Cheat Sheet Create Control</vt:lpstr>
      <vt:lpstr>Cheat Sheet Package Control</vt:lpstr>
      <vt:lpstr>PowerPoint Presentation</vt:lpstr>
      <vt:lpstr>Example: Field</vt:lpstr>
      <vt:lpstr>Example: Data Set</vt:lpstr>
      <vt:lpstr>PowerPoint Presentation</vt:lpstr>
      <vt:lpstr>PowerPoint Presentation</vt:lpstr>
      <vt:lpstr>PowerPoint Presentation</vt:lpstr>
      <vt:lpstr>Useful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Nadeeja Bomiriya</dc:creator>
  <cp:lastModifiedBy>Rami Mounla</cp:lastModifiedBy>
  <cp:revision>193</cp:revision>
  <dcterms:created xsi:type="dcterms:W3CDTF">2017-07-13T21:26:06Z</dcterms:created>
  <dcterms:modified xsi:type="dcterms:W3CDTF">2020-02-10T10:35:16Z</dcterms:modified>
</cp:coreProperties>
</file>

<file path=docProps/thumbnail.jpeg>
</file>